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13004800" cy="9753600"/>
  <p:notesSz cx="6858000" cy="9144000"/>
  <p:defaultTextStyle>
    <a:lvl1pPr defTabSz="457200">
      <a:defRPr sz="1200">
        <a:latin typeface="Helvetica"/>
        <a:ea typeface="Helvetica"/>
        <a:cs typeface="Helvetica"/>
        <a:sym typeface="Helvetica"/>
      </a:defRPr>
    </a:lvl1pPr>
    <a:lvl2pPr indent="228600" defTabSz="457200">
      <a:defRPr sz="1200">
        <a:latin typeface="Helvetica"/>
        <a:ea typeface="Helvetica"/>
        <a:cs typeface="Helvetica"/>
        <a:sym typeface="Helvetica"/>
      </a:defRPr>
    </a:lvl2pPr>
    <a:lvl3pPr indent="457200" defTabSz="457200">
      <a:defRPr sz="1200">
        <a:latin typeface="Helvetica"/>
        <a:ea typeface="Helvetica"/>
        <a:cs typeface="Helvetica"/>
        <a:sym typeface="Helvetica"/>
      </a:defRPr>
    </a:lvl3pPr>
    <a:lvl4pPr indent="685800" defTabSz="457200">
      <a:defRPr sz="1200">
        <a:latin typeface="Helvetica"/>
        <a:ea typeface="Helvetica"/>
        <a:cs typeface="Helvetica"/>
        <a:sym typeface="Helvetica"/>
      </a:defRPr>
    </a:lvl4pPr>
    <a:lvl5pPr indent="914400" defTabSz="457200">
      <a:defRPr sz="1200">
        <a:latin typeface="Helvetica"/>
        <a:ea typeface="Helvetica"/>
        <a:cs typeface="Helvetica"/>
        <a:sym typeface="Helvetica"/>
      </a:defRPr>
    </a:lvl5pPr>
    <a:lvl6pPr indent="1143000" defTabSz="457200">
      <a:defRPr sz="1200">
        <a:latin typeface="Helvetica"/>
        <a:ea typeface="Helvetica"/>
        <a:cs typeface="Helvetica"/>
        <a:sym typeface="Helvetica"/>
      </a:defRPr>
    </a:lvl6pPr>
    <a:lvl7pPr indent="1371600" defTabSz="457200">
      <a:defRPr sz="1200">
        <a:latin typeface="Helvetica"/>
        <a:ea typeface="Helvetica"/>
        <a:cs typeface="Helvetica"/>
        <a:sym typeface="Helvetica"/>
      </a:defRPr>
    </a:lvl7pPr>
    <a:lvl8pPr indent="1600200" defTabSz="457200">
      <a:defRPr sz="1200">
        <a:latin typeface="Helvetica"/>
        <a:ea typeface="Helvetica"/>
        <a:cs typeface="Helvetica"/>
        <a:sym typeface="Helvetica"/>
      </a:defRPr>
    </a:lvl8pPr>
    <a:lvl9pPr indent="1828800" defTabSz="457200">
      <a:defRPr sz="1200">
        <a:latin typeface="Helvetica"/>
        <a:ea typeface="Helvetica"/>
        <a:cs typeface="Helvetica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4A9BC294-FFE2-49D5-8D69-9E1BD2C41BD5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BBFC77FB-9ED0-4EC9-95AA-A1379042E64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3DC5C2F9-1CAC-4260-A1DD-9FCDBB87749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jpeg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9" name="Shape 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863600">
      <a:defRPr sz="2200">
        <a:latin typeface="Lucida Grande"/>
        <a:ea typeface="Lucida Grande"/>
        <a:cs typeface="Lucida Grande"/>
        <a:sym typeface="Lucida Grande"/>
      </a:defRPr>
    </a:lvl1pPr>
    <a:lvl2pPr indent="228600" defTabSz="863600">
      <a:defRPr sz="2200">
        <a:latin typeface="Lucida Grande"/>
        <a:ea typeface="Lucida Grande"/>
        <a:cs typeface="Lucida Grande"/>
        <a:sym typeface="Lucida Grande"/>
      </a:defRPr>
    </a:lvl2pPr>
    <a:lvl3pPr indent="457200" defTabSz="863600">
      <a:defRPr sz="2200">
        <a:latin typeface="Lucida Grande"/>
        <a:ea typeface="Lucida Grande"/>
        <a:cs typeface="Lucida Grande"/>
        <a:sym typeface="Lucida Grande"/>
      </a:defRPr>
    </a:lvl3pPr>
    <a:lvl4pPr indent="685800" defTabSz="863600">
      <a:defRPr sz="2200">
        <a:latin typeface="Lucida Grande"/>
        <a:ea typeface="Lucida Grande"/>
        <a:cs typeface="Lucida Grande"/>
        <a:sym typeface="Lucida Grande"/>
      </a:defRPr>
    </a:lvl4pPr>
    <a:lvl5pPr indent="914400" defTabSz="863600">
      <a:defRPr sz="2200">
        <a:latin typeface="Lucida Grande"/>
        <a:ea typeface="Lucida Grande"/>
        <a:cs typeface="Lucida Grande"/>
        <a:sym typeface="Lucida Grande"/>
      </a:defRPr>
    </a:lvl5pPr>
    <a:lvl6pPr indent="1143000" defTabSz="863600">
      <a:defRPr sz="2200">
        <a:latin typeface="Lucida Grande"/>
        <a:ea typeface="Lucida Grande"/>
        <a:cs typeface="Lucida Grande"/>
        <a:sym typeface="Lucida Grande"/>
      </a:defRPr>
    </a:lvl6pPr>
    <a:lvl7pPr indent="1371600" defTabSz="863600">
      <a:defRPr sz="2200">
        <a:latin typeface="Lucida Grande"/>
        <a:ea typeface="Lucida Grande"/>
        <a:cs typeface="Lucida Grande"/>
        <a:sym typeface="Lucida Grande"/>
      </a:defRPr>
    </a:lvl7pPr>
    <a:lvl8pPr indent="1600200" defTabSz="863600">
      <a:defRPr sz="2200">
        <a:latin typeface="Lucida Grande"/>
        <a:ea typeface="Lucida Grande"/>
        <a:cs typeface="Lucida Grande"/>
        <a:sym typeface="Lucida Grande"/>
      </a:defRPr>
    </a:lvl8pPr>
    <a:lvl9pPr indent="1828800" defTabSz="8636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977900" y="564085"/>
            <a:ext cx="11049000" cy="3924301"/>
          </a:xfrm>
          <a:prstGeom prst="rect">
            <a:avLst/>
          </a:prstGeom>
        </p:spPr>
        <p:txBody>
          <a:bodyPr/>
          <a:lstStyle>
            <a:lvl1pPr indent="584200">
              <a:defRPr sz="9000"/>
            </a:lvl1pPr>
          </a:lstStyle>
          <a:p>
            <a:pPr lvl="0">
              <a:defRPr sz="1800">
                <a:uFillTx/>
              </a:defRPr>
            </a:pPr>
            <a:r>
              <a:rPr sz="9000">
                <a:uFill>
                  <a:solidFill/>
                </a:u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977900" y="5121757"/>
            <a:ext cx="11049000" cy="4191001"/>
          </a:xfrm>
          <a:prstGeom prst="rect">
            <a:avLst/>
          </a:prstGeom>
        </p:spPr>
        <p:txBody>
          <a:bodyPr lIns="88900" tIns="88900" rIns="88900" bIns="88900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355600" algn="ctr">
              <a:spcBef>
                <a:spcPts val="0"/>
              </a:spcBef>
              <a:buSzTx/>
              <a:buNone/>
              <a:defRPr sz="5600">
                <a:solidFill>
                  <a:srgbClr val="797979"/>
                </a:solidFill>
                <a:uFill>
                  <a:solidFill>
                    <a:srgbClr val="797979"/>
                  </a:solidFill>
                </a:uFill>
              </a:defRPr>
            </a:lvl2pPr>
            <a:lvl3pPr marL="0" indent="355600" algn="ctr">
              <a:spcBef>
                <a:spcPts val="0"/>
              </a:spcBef>
              <a:buSzTx/>
              <a:buNone/>
              <a:defRPr sz="5600">
                <a:solidFill>
                  <a:srgbClr val="797979"/>
                </a:solidFill>
                <a:uFill>
                  <a:solidFill>
                    <a:srgbClr val="797979"/>
                  </a:solidFill>
                </a:uFill>
              </a:defRPr>
            </a:lvl3pPr>
            <a:lvl4pPr marL="0" indent="355600" algn="ctr">
              <a:spcBef>
                <a:spcPts val="0"/>
              </a:spcBef>
              <a:buSzTx/>
              <a:buNone/>
              <a:defRPr sz="5600">
                <a:solidFill>
                  <a:srgbClr val="797979"/>
                </a:solidFill>
                <a:uFill>
                  <a:solidFill>
                    <a:srgbClr val="797979"/>
                  </a:solidFill>
                </a:uFill>
              </a:defRPr>
            </a:lvl4pPr>
            <a:lvl5pPr indent="355600" algn="ctr">
              <a:spcBef>
                <a:spcPts val="0"/>
              </a:spcBef>
              <a:defRPr sz="5600">
                <a:solidFill>
                  <a:srgbClr val="797979"/>
                </a:solidFill>
                <a:uFill>
                  <a:solidFill>
                    <a:srgbClr val="797979"/>
                  </a:solidFill>
                </a:uFill>
              </a:defRPr>
            </a:lvl5pPr>
          </a:lstStyle>
          <a:p>
            <a:pPr lvl="0">
              <a:defRPr sz="1800">
                <a:uFillTx/>
              </a:defRPr>
            </a:pPr>
            <a:r>
              <a:rPr sz="5200">
                <a:uFill>
                  <a:solidFill/>
                </a:uFill>
              </a:rPr>
              <a:t>Body Level One</a:t>
            </a:r>
            <a:endParaRPr sz="5200">
              <a:uFill>
                <a:solidFill/>
              </a:uFill>
            </a:endParaRP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797979"/>
                </a:solidFill>
                <a:uFill>
                  <a:solidFill>
                    <a:srgbClr val="797979"/>
                  </a:solidFill>
                </a:uFill>
              </a:rPr>
              <a:t>Body Level Two</a:t>
            </a:r>
            <a:endParaRPr sz="5600">
              <a:solidFill>
                <a:srgbClr val="797979"/>
              </a:solidFill>
              <a:uFill>
                <a:solidFill>
                  <a:srgbClr val="797979"/>
                </a:solidFill>
              </a:uFill>
            </a:endParaRP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797979"/>
                </a:solidFill>
                <a:uFill>
                  <a:solidFill>
                    <a:srgbClr val="797979"/>
                  </a:solidFill>
                </a:uFill>
              </a:rPr>
              <a:t>Body Level Three</a:t>
            </a:r>
            <a:endParaRPr sz="5600">
              <a:solidFill>
                <a:srgbClr val="797979"/>
              </a:solidFill>
              <a:uFill>
                <a:solidFill>
                  <a:srgbClr val="797979"/>
                </a:solidFill>
              </a:uFill>
            </a:endParaRP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797979"/>
                </a:solidFill>
                <a:uFill>
                  <a:solidFill>
                    <a:srgbClr val="797979"/>
                  </a:solidFill>
                </a:uFill>
              </a:rPr>
              <a:t>Body Level Four</a:t>
            </a:r>
            <a:endParaRPr sz="5600">
              <a:solidFill>
                <a:srgbClr val="797979"/>
              </a:solidFill>
              <a:uFill>
                <a:solidFill>
                  <a:srgbClr val="797979"/>
                </a:solidFill>
              </a:uFill>
            </a:endParaRP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5600">
                <a:solidFill>
                  <a:srgbClr val="797979"/>
                </a:solidFill>
                <a:uFill>
                  <a:solidFill>
                    <a:srgbClr val="797979"/>
                  </a:solidFill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No Leaf or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" y="203200"/>
            <a:ext cx="12750800" cy="21717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Generic/Transition 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>
            <p:ph type="title"/>
          </p:nvPr>
        </p:nvSpPr>
        <p:spPr>
          <a:xfrm>
            <a:off x="127000" y="203200"/>
            <a:ext cx="12750800" cy="21717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Title Text</a:t>
            </a:r>
          </a:p>
        </p:txBody>
      </p:sp>
      <p:sp>
        <p:nvSpPr>
          <p:cNvPr id="11" name="Shape 11"/>
          <p:cNvSpPr/>
          <p:nvPr>
            <p:ph type="body" idx="1"/>
          </p:nvPr>
        </p:nvSpPr>
        <p:spPr>
          <a:xfrm>
            <a:off x="215900" y="2992872"/>
            <a:ext cx="12547600" cy="6718301"/>
          </a:xfrm>
          <a:prstGeom prst="rect">
            <a:avLst/>
          </a:prstGeom>
        </p:spPr>
        <p:txBody>
          <a:bodyPr/>
          <a:lstStyle>
            <a:lvl1pPr>
              <a:spcBef>
                <a:spcPts val="1600"/>
              </a:spcBef>
              <a:buBlip>
                <a:blip r:embed="rId2"/>
              </a:buBlip>
              <a:defRPr sz="5000"/>
            </a:lvl1pPr>
            <a:lvl2pPr marL="1509400" indent="-406400">
              <a:spcBef>
                <a:spcPts val="1200"/>
              </a:spcBef>
              <a:buBlip>
                <a:blip r:embed="rId3"/>
              </a:buBlip>
              <a:defRPr sz="4400"/>
            </a:lvl2pPr>
            <a:lvl3pPr marL="1993900" indent="-254000">
              <a:spcBef>
                <a:spcPts val="0"/>
              </a:spcBef>
              <a:buChar char="-"/>
              <a:defRPr sz="4400"/>
            </a:lvl3pPr>
            <a:lvl4pPr marL="2857500" indent="-254000">
              <a:spcBef>
                <a:spcPts val="0"/>
              </a:spcBef>
              <a:defRPr sz="3400"/>
            </a:lvl4pPr>
            <a:lvl5pPr>
              <a:lnSpc>
                <a:spcPct val="120000"/>
              </a:lnSpc>
              <a:spcBef>
                <a:spcPts val="0"/>
              </a:spcBef>
              <a:defRPr sz="5600"/>
            </a:lvl5pPr>
          </a:lstStyle>
          <a:p>
            <a:pPr lvl="0">
              <a:defRPr sz="1800">
                <a:uFillTx/>
              </a:defRPr>
            </a:pPr>
            <a:r>
              <a:rPr sz="5000">
                <a:uFill>
                  <a:solidFill/>
                </a:uFill>
              </a:rPr>
              <a:t>Body Level One</a:t>
            </a:r>
            <a:endParaRPr sz="50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Two</a:t>
            </a:r>
            <a:endParaRPr sz="44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Three</a:t>
            </a:r>
            <a:endParaRPr sz="44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Four</a:t>
            </a:r>
            <a:endParaRPr sz="34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5600">
                <a:uFill>
                  <a:solidFill/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No Leaf or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127000" y="215900"/>
            <a:ext cx="12750800" cy="2184400"/>
          </a:xfrm>
          <a:prstGeom prst="rect">
            <a:avLst/>
          </a:prstGeom>
        </p:spPr>
        <p:txBody>
          <a:bodyPr/>
          <a:lstStyle>
            <a:lvl1pPr>
              <a:defRPr sz="5800"/>
            </a:lvl1pPr>
          </a:lstStyle>
          <a:p>
            <a:pPr lvl="0">
              <a:defRPr sz="1800">
                <a:uFillTx/>
              </a:defRPr>
            </a:pPr>
            <a:r>
              <a:rPr sz="5800">
                <a:uFill>
                  <a:solidFill/>
                </a:u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No Leaf or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>
            <p:ph type="title"/>
          </p:nvPr>
        </p:nvSpPr>
        <p:spPr>
          <a:xfrm>
            <a:off x="114300" y="177800"/>
            <a:ext cx="12776200" cy="19939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6400"/>
            </a:lvl1pPr>
          </a:lstStyle>
          <a:p>
            <a:pPr lvl="0">
              <a:defRPr sz="1800">
                <a:uFillTx/>
              </a:defRPr>
            </a:pPr>
            <a:r>
              <a:rPr sz="6400">
                <a:uFill>
                  <a:solidFill/>
                </a:u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Generic/Transition  Slide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Title Text</a:t>
            </a:r>
          </a:p>
        </p:txBody>
      </p:sp>
      <p:sp>
        <p:nvSpPr>
          <p:cNvPr id="18" name="Shape 1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 marL="1509400" indent="-406400">
              <a:spcBef>
                <a:spcPts val="1400"/>
              </a:spcBef>
              <a:buBlip>
                <a:blip r:embed="rId3"/>
              </a:buBlip>
              <a:defRPr sz="4400"/>
            </a:lvl2pPr>
            <a:lvl3pPr marL="1993900" indent="-254000">
              <a:spcBef>
                <a:spcPts val="0"/>
              </a:spcBef>
              <a:buChar char="-"/>
              <a:defRPr sz="4400"/>
            </a:lvl3pPr>
            <a:lvl4pPr marL="2857500" indent="-254000">
              <a:spcBef>
                <a:spcPts val="0"/>
              </a:spcBef>
              <a:defRPr sz="3400"/>
            </a:lvl4pPr>
            <a:lvl5pPr>
              <a:lnSpc>
                <a:spcPct val="120000"/>
              </a:lnSpc>
              <a:spcBef>
                <a:spcPts val="0"/>
              </a:spcBef>
              <a:defRPr sz="5600"/>
            </a:lvl5pPr>
          </a:lstStyle>
          <a:p>
            <a:pPr lvl="0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One</a:t>
            </a:r>
            <a:endParaRPr sz="48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Two</a:t>
            </a:r>
            <a:endParaRPr sz="44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Three</a:t>
            </a:r>
            <a:endParaRPr sz="44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Four</a:t>
            </a:r>
            <a:endParaRPr sz="34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5600">
                <a:uFill>
                  <a:solidFill/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Generic/Transition  Slide cop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Title Text</a:t>
            </a:r>
          </a:p>
        </p:txBody>
      </p:sp>
      <p:sp>
        <p:nvSpPr>
          <p:cNvPr id="21" name="Shape 2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 marL="1509400" indent="-406400">
              <a:spcBef>
                <a:spcPts val="1400"/>
              </a:spcBef>
              <a:buBlip>
                <a:blip r:embed="rId3"/>
              </a:buBlip>
              <a:defRPr sz="4400"/>
            </a:lvl2pPr>
            <a:lvl3pPr marL="1993900" indent="-254000">
              <a:spcBef>
                <a:spcPts val="0"/>
              </a:spcBef>
              <a:buChar char="-"/>
              <a:defRPr sz="4400"/>
            </a:lvl3pPr>
            <a:lvl4pPr marL="2857500" indent="-254000">
              <a:spcBef>
                <a:spcPts val="0"/>
              </a:spcBef>
              <a:defRPr sz="3400"/>
            </a:lvl4pPr>
            <a:lvl5pPr>
              <a:lnSpc>
                <a:spcPct val="120000"/>
              </a:lnSpc>
              <a:spcBef>
                <a:spcPts val="0"/>
              </a:spcBef>
              <a:defRPr sz="5600"/>
            </a:lvl5pPr>
          </a:lstStyle>
          <a:p>
            <a:pPr lvl="0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One</a:t>
            </a:r>
            <a:endParaRPr sz="48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Two</a:t>
            </a:r>
            <a:endParaRPr sz="44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Three</a:t>
            </a:r>
            <a:endParaRPr sz="44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Four</a:t>
            </a:r>
            <a:endParaRPr sz="34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5600">
                <a:uFill>
                  <a:solidFill/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>
            <p:ph type="title"/>
          </p:nvPr>
        </p:nvSpPr>
        <p:spPr>
          <a:xfrm>
            <a:off x="0" y="0"/>
            <a:ext cx="13004800" cy="2393245"/>
          </a:xfrm>
          <a:prstGeom prst="rect">
            <a:avLst/>
          </a:prstGeom>
          <a:ln>
            <a:miter lim="400000"/>
          </a:ln>
        </p:spPr>
        <p:txBody>
          <a:bodyPr lIns="50800" tIns="50800" rIns="50800" bIns="50800" anchor="ctr"/>
          <a:lstStyle>
            <a:lvl1pPr marL="57799" marR="57799" defTabSz="647700">
              <a:defRPr sz="6200">
                <a:solidFill>
                  <a:srgbClr val="CC2000"/>
                </a:solidFill>
                <a:uFill>
                  <a:solidFill>
                    <a:srgbClr val="CC2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6200">
                <a:solidFill>
                  <a:srgbClr val="CC2000"/>
                </a:solidFill>
                <a:uFill>
                  <a:solidFill>
                    <a:srgbClr val="CC2000"/>
                  </a:solidFill>
                </a:uFill>
              </a:rPr>
              <a:t>Title Text</a:t>
            </a:r>
          </a:p>
        </p:txBody>
      </p:sp>
      <p:sp>
        <p:nvSpPr>
          <p:cNvPr id="24" name="Shape 24"/>
          <p:cNvSpPr/>
          <p:nvPr>
            <p:ph type="body" idx="1"/>
          </p:nvPr>
        </p:nvSpPr>
        <p:spPr>
          <a:xfrm>
            <a:off x="390595" y="2666435"/>
            <a:ext cx="12223610" cy="7087165"/>
          </a:xfrm>
          <a:prstGeom prst="rect">
            <a:avLst/>
          </a:prstGeom>
          <a:ln>
            <a:miter lim="400000"/>
          </a:ln>
        </p:spPr>
        <p:txBody>
          <a:bodyPr lIns="0" tIns="0" rIns="0" bIns="0"/>
          <a:lstStyle>
            <a:lvl1pPr marL="698500" marR="57799" indent="-381000" defTabSz="647700">
              <a:spcBef>
                <a:spcPts val="1100"/>
              </a:spcBef>
              <a:buSzPct val="100000"/>
              <a:buFont typeface="Arial"/>
              <a:buChar char="•"/>
              <a:defRPr sz="50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143000" marR="57799" indent="-381000" defTabSz="647700">
              <a:spcBef>
                <a:spcPts val="900"/>
              </a:spcBef>
              <a:buSzPct val="100000"/>
              <a:buFont typeface="Arial"/>
              <a:buChar char="–"/>
              <a:defRPr sz="4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83639" marR="57799" indent="-228600" defTabSz="647700">
              <a:spcBef>
                <a:spcPts val="800"/>
              </a:spcBef>
              <a:buClr>
                <a:srgbClr val="000000"/>
              </a:buClr>
              <a:buFont typeface="Arial"/>
              <a:defRPr sz="3400">
                <a:latin typeface="Calibri"/>
                <a:ea typeface="Calibri"/>
                <a:cs typeface="Calibri"/>
                <a:sym typeface="Calibri"/>
              </a:defRPr>
            </a:lvl3pPr>
            <a:lvl4pPr marL="1640839" marR="57799" indent="-228600" defTabSz="647700">
              <a:spcBef>
                <a:spcPts val="600"/>
              </a:spcBef>
              <a:buClr>
                <a:srgbClr val="000000"/>
              </a:buClr>
              <a:buSzPct val="100000"/>
              <a:buFont typeface="Arial"/>
              <a:buChar char="–"/>
              <a:defRPr sz="2800">
                <a:latin typeface="Calibri"/>
                <a:ea typeface="Calibri"/>
                <a:cs typeface="Calibri"/>
                <a:sym typeface="Calibri"/>
              </a:defRPr>
            </a:lvl4pPr>
            <a:lvl5pPr marL="2098039" marR="57799" indent="-228600" defTabSz="647700">
              <a:spcBef>
                <a:spcPts val="600"/>
              </a:spcBef>
              <a:buClr>
                <a:srgbClr val="000000"/>
              </a:buClr>
              <a:buSzPct val="100000"/>
              <a:buFont typeface="Arial"/>
              <a:buChar char="»"/>
              <a:defRPr sz="28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 lvl="0">
              <a:defRPr sz="1800">
                <a:uFillTx/>
              </a:defRPr>
            </a:pPr>
            <a:r>
              <a:rPr sz="5000">
                <a:uFill>
                  <a:solidFill/>
                </a:uFill>
              </a:rPr>
              <a:t>Body Level One</a:t>
            </a:r>
            <a:endParaRPr sz="50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Two</a:t>
            </a:r>
            <a:endParaRPr sz="44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Three</a:t>
            </a:r>
            <a:endParaRPr sz="34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Four</a:t>
            </a:r>
            <a:endParaRPr sz="28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hapes &amp; text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>
            <p:ph type="title"/>
          </p:nvPr>
        </p:nvSpPr>
        <p:spPr>
          <a:xfrm>
            <a:off x="114300" y="177800"/>
            <a:ext cx="12776200" cy="1993900"/>
          </a:xfrm>
          <a:prstGeom prst="rect">
            <a:avLst/>
          </a:prstGeom>
          <a:ln>
            <a:miter lim="400000"/>
          </a:ln>
        </p:spPr>
        <p:txBody>
          <a:bodyPr lIns="50800" tIns="50800" rIns="50800" bIns="50800" anchor="ctr"/>
          <a:lstStyle>
            <a:lvl1pPr marL="57799" marR="57799" defTabSz="1295400">
              <a:defRPr sz="6400"/>
            </a:lvl1pPr>
          </a:lstStyle>
          <a:p>
            <a:pPr lvl="0">
              <a:defRPr sz="1800">
                <a:uFillTx/>
              </a:defRPr>
            </a:pPr>
            <a:r>
              <a:rPr sz="6400">
                <a:uFill>
                  <a:solidFill/>
                </a:uFill>
              </a:rPr>
              <a:t>Title Text</a:t>
            </a:r>
          </a:p>
        </p:txBody>
      </p:sp>
      <p:sp>
        <p:nvSpPr>
          <p:cNvPr id="27" name="Shape 27"/>
          <p:cNvSpPr/>
          <p:nvPr>
            <p:ph type="body" idx="1"/>
          </p:nvPr>
        </p:nvSpPr>
        <p:spPr>
          <a:xfrm>
            <a:off x="322862" y="2806700"/>
            <a:ext cx="12350045" cy="6946900"/>
          </a:xfrm>
          <a:prstGeom prst="rect">
            <a:avLst/>
          </a:prstGeom>
          <a:ln>
            <a:miter lim="400000"/>
          </a:ln>
        </p:spPr>
        <p:txBody>
          <a:bodyPr lIns="0" tIns="0" rIns="0" bIns="0"/>
          <a:lstStyle>
            <a:lvl1pPr marL="383540" marR="57799" indent="-342900" defTabSz="1295400">
              <a:spcBef>
                <a:spcPts val="2700"/>
              </a:spcBef>
              <a:buSzPct val="100000"/>
              <a:buChar char="•"/>
              <a:defRPr sz="4600"/>
            </a:lvl1pPr>
            <a:lvl2pPr marL="783590" marR="57799" indent="-285750" defTabSz="1295400">
              <a:spcBef>
                <a:spcPts val="2400"/>
              </a:spcBef>
              <a:buSzPct val="100000"/>
              <a:buChar char="–"/>
              <a:defRPr sz="4000"/>
            </a:lvl2pPr>
            <a:lvl3pPr marL="1183639" marR="57799" indent="-228600" defTabSz="1295400">
              <a:spcBef>
                <a:spcPts val="2200"/>
              </a:spcBef>
              <a:defRPr sz="3400"/>
            </a:lvl3pPr>
            <a:lvl4pPr marL="1640839" marR="57799" indent="-228600" defTabSz="1295400">
              <a:spcBef>
                <a:spcPts val="1600"/>
              </a:spcBef>
              <a:buSzPct val="100000"/>
              <a:buChar char="–"/>
              <a:defRPr sz="2800"/>
            </a:lvl4pPr>
            <a:lvl5pPr marL="2098039" marR="57799" indent="-228600" defTabSz="1295400">
              <a:spcBef>
                <a:spcPts val="1600"/>
              </a:spcBef>
              <a:buSzPct val="100000"/>
              <a:buChar char="»"/>
              <a:defRPr sz="2800"/>
            </a:lvl5pPr>
          </a:lstStyle>
          <a:p>
            <a:pPr lvl="0">
              <a:defRPr sz="1800">
                <a:uFillTx/>
              </a:defRPr>
            </a:pPr>
            <a:r>
              <a:rPr sz="4600">
                <a:uFill>
                  <a:solidFill/>
                </a:uFill>
              </a:rPr>
              <a:t>Body Level One</a:t>
            </a:r>
            <a:endParaRPr sz="46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4000">
                <a:uFill>
                  <a:solidFill/>
                </a:uFill>
              </a:rPr>
              <a:t>Body Level Two</a:t>
            </a:r>
            <a:endParaRPr sz="40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Three</a:t>
            </a:r>
            <a:endParaRPr sz="34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Four</a:t>
            </a:r>
            <a:endParaRPr sz="28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2800">
                <a:uFill>
                  <a:solidFill/>
                </a:u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114300" y="165100"/>
            <a:ext cx="12750800" cy="20193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88900" tIns="88900" rIns="88900" bIns="88900" anchor="b"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647700" y="2535672"/>
            <a:ext cx="12230100" cy="71755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1300" tIns="241300" rIns="241300" bIns="241300"/>
          <a:lstStyle>
            <a:lvl1pPr>
              <a:buBlip>
                <a:blip r:embed="rId2"/>
              </a:buBlip>
            </a:lvl1pPr>
            <a:lvl2pPr marL="1509400" indent="-406400">
              <a:spcBef>
                <a:spcPts val="1400"/>
              </a:spcBef>
              <a:buBlip>
                <a:blip r:embed="rId3"/>
              </a:buBlip>
              <a:defRPr sz="4400"/>
            </a:lvl2pPr>
            <a:lvl3pPr marL="1993900" indent="-254000">
              <a:spcBef>
                <a:spcPts val="0"/>
              </a:spcBef>
              <a:buChar char="-"/>
              <a:defRPr sz="4400"/>
            </a:lvl3pPr>
            <a:lvl4pPr marL="2857500" indent="-254000">
              <a:spcBef>
                <a:spcPts val="0"/>
              </a:spcBef>
              <a:defRPr sz="3400"/>
            </a:lvl4pPr>
            <a:lvl5pPr>
              <a:lnSpc>
                <a:spcPct val="120000"/>
              </a:lnSpc>
              <a:spcBef>
                <a:spcPts val="0"/>
              </a:spcBef>
              <a:defRPr sz="5600"/>
            </a:lvl5pPr>
          </a:lstStyle>
          <a:p>
            <a:pPr lvl="0"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Body Level One</a:t>
            </a:r>
            <a:endParaRPr sz="4800">
              <a:uFill>
                <a:solidFill/>
              </a:uFill>
            </a:endParaRPr>
          </a:p>
          <a:p>
            <a:pPr lvl="1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Two</a:t>
            </a:r>
            <a:endParaRPr sz="4400">
              <a:uFill>
                <a:solidFill/>
              </a:uFill>
            </a:endParaRPr>
          </a:p>
          <a:p>
            <a:pPr lvl="2"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Body Level Three</a:t>
            </a:r>
            <a:endParaRPr sz="4400">
              <a:uFill>
                <a:solidFill/>
              </a:uFill>
            </a:endParaRPr>
          </a:p>
          <a:p>
            <a:pPr lvl="3">
              <a:defRPr sz="1800">
                <a:uFillTx/>
              </a:defRPr>
            </a:pPr>
            <a:r>
              <a:rPr sz="3400">
                <a:uFill>
                  <a:solidFill/>
                </a:uFill>
              </a:rPr>
              <a:t>Body Level Four</a:t>
            </a:r>
            <a:endParaRPr sz="3400">
              <a:uFill>
                <a:solidFill/>
              </a:uFill>
            </a:endParaRPr>
          </a:p>
          <a:p>
            <a:pPr lvl="4">
              <a:defRPr sz="1800">
                <a:uFillTx/>
              </a:defRPr>
            </a:pPr>
            <a:r>
              <a:rPr sz="5600">
                <a:uFill>
                  <a:solidFill/>
                </a:u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</p:sldLayoutIdLst>
  <p:transition spd="med" advClick="1"/>
  <p:txStyles>
    <p:titleStyle>
      <a:lvl1pPr algn="ctr" defTabSz="1739900">
        <a:defRPr sz="6000">
          <a:uFill>
            <a:solidFill/>
          </a:uFill>
          <a:latin typeface="+mn-lt"/>
          <a:ea typeface="+mn-ea"/>
          <a:cs typeface="+mn-cs"/>
          <a:sym typeface="Arial"/>
        </a:defRPr>
      </a:lvl1pPr>
      <a:lvl2pPr indent="228600" algn="ctr" defTabSz="1739900">
        <a:defRPr sz="6000">
          <a:uFill>
            <a:solidFill/>
          </a:uFill>
          <a:latin typeface="+mn-lt"/>
          <a:ea typeface="+mn-ea"/>
          <a:cs typeface="+mn-cs"/>
          <a:sym typeface="Arial"/>
        </a:defRPr>
      </a:lvl2pPr>
      <a:lvl3pPr indent="457200" algn="ctr" defTabSz="1739900">
        <a:defRPr sz="6000">
          <a:uFill>
            <a:solidFill/>
          </a:uFill>
          <a:latin typeface="+mn-lt"/>
          <a:ea typeface="+mn-ea"/>
          <a:cs typeface="+mn-cs"/>
          <a:sym typeface="Arial"/>
        </a:defRPr>
      </a:lvl3pPr>
      <a:lvl4pPr indent="685800" algn="ctr" defTabSz="1739900">
        <a:defRPr sz="6000">
          <a:uFill>
            <a:solidFill/>
          </a:uFill>
          <a:latin typeface="+mn-lt"/>
          <a:ea typeface="+mn-ea"/>
          <a:cs typeface="+mn-cs"/>
          <a:sym typeface="Arial"/>
        </a:defRPr>
      </a:lvl4pPr>
      <a:lvl5pPr indent="914400" algn="ctr" defTabSz="1739900">
        <a:defRPr sz="6000">
          <a:uFill>
            <a:solidFill/>
          </a:uFill>
          <a:latin typeface="+mn-lt"/>
          <a:ea typeface="+mn-ea"/>
          <a:cs typeface="+mn-cs"/>
          <a:sym typeface="Arial"/>
        </a:defRPr>
      </a:lvl5pPr>
      <a:lvl6pPr indent="1143000" algn="ctr" defTabSz="1739900">
        <a:defRPr sz="6000">
          <a:uFill>
            <a:solidFill/>
          </a:uFill>
          <a:latin typeface="+mn-lt"/>
          <a:ea typeface="+mn-ea"/>
          <a:cs typeface="+mn-cs"/>
          <a:sym typeface="Arial"/>
        </a:defRPr>
      </a:lvl6pPr>
      <a:lvl7pPr indent="1371600" algn="ctr" defTabSz="1739900">
        <a:defRPr sz="6000">
          <a:uFill>
            <a:solidFill/>
          </a:uFill>
          <a:latin typeface="+mn-lt"/>
          <a:ea typeface="+mn-ea"/>
          <a:cs typeface="+mn-cs"/>
          <a:sym typeface="Arial"/>
        </a:defRPr>
      </a:lvl7pPr>
      <a:lvl8pPr indent="1600200" algn="ctr" defTabSz="1739900">
        <a:defRPr sz="6000">
          <a:uFill>
            <a:solidFill/>
          </a:uFill>
          <a:latin typeface="+mn-lt"/>
          <a:ea typeface="+mn-ea"/>
          <a:cs typeface="+mn-cs"/>
          <a:sym typeface="Arial"/>
        </a:defRPr>
      </a:lvl8pPr>
      <a:lvl9pPr indent="1828800" algn="ctr" defTabSz="1739900">
        <a:defRPr sz="6000">
          <a:uFill>
            <a:solidFill/>
          </a:uFill>
          <a:latin typeface="+mn-lt"/>
          <a:ea typeface="+mn-ea"/>
          <a:cs typeface="+mn-cs"/>
          <a:sym typeface="Arial"/>
        </a:defRPr>
      </a:lvl9pPr>
    </p:titleStyle>
    <p:bodyStyle>
      <a:lvl1pPr marL="535940" indent="-533400" defTabSz="1739900">
        <a:spcBef>
          <a:spcPts val="2000"/>
        </a:spcBef>
        <a:buSzPct val="50000"/>
        <a:buBlip>
          <a:blip r:embed="rId2"/>
        </a:buBlip>
        <a:defRPr sz="4800">
          <a:uFill>
            <a:solidFill/>
          </a:uFill>
          <a:latin typeface="+mn-lt"/>
          <a:ea typeface="+mn-ea"/>
          <a:cs typeface="+mn-cs"/>
          <a:sym typeface="Arial"/>
        </a:defRPr>
      </a:lvl1pPr>
      <a:lvl2pPr marL="443345" indent="-443345" defTabSz="1739900">
        <a:spcBef>
          <a:spcPts val="2000"/>
        </a:spcBef>
        <a:buSzPct val="45000"/>
        <a:buBlip>
          <a:blip r:embed="rId2"/>
        </a:buBlip>
        <a:defRPr sz="4800">
          <a:uFill>
            <a:solidFill/>
          </a:uFill>
          <a:latin typeface="+mn-lt"/>
          <a:ea typeface="+mn-ea"/>
          <a:cs typeface="+mn-cs"/>
          <a:sym typeface="Arial"/>
        </a:defRPr>
      </a:lvl2pPr>
      <a:lvl3pPr marL="277090" indent="-277090" defTabSz="1739900">
        <a:spcBef>
          <a:spcPts val="2000"/>
        </a:spcBef>
        <a:buSzPct val="100000"/>
        <a:buChar char="•"/>
        <a:defRPr sz="4800">
          <a:uFill>
            <a:solidFill/>
          </a:uFill>
          <a:latin typeface="+mn-lt"/>
          <a:ea typeface="+mn-ea"/>
          <a:cs typeface="+mn-cs"/>
          <a:sym typeface="Arial"/>
        </a:defRPr>
      </a:lvl3pPr>
      <a:lvl4pPr marL="358588" indent="-358588" defTabSz="1739900">
        <a:spcBef>
          <a:spcPts val="2000"/>
        </a:spcBef>
        <a:buSzPct val="75000"/>
        <a:buChar char="•"/>
        <a:defRPr sz="4800">
          <a:uFill>
            <a:solidFill/>
          </a:uFill>
          <a:latin typeface="+mn-lt"/>
          <a:ea typeface="+mn-ea"/>
          <a:cs typeface="+mn-cs"/>
          <a:sym typeface="Arial"/>
        </a:defRPr>
      </a:lvl4pPr>
      <a:lvl5pPr defTabSz="1739900">
        <a:spcBef>
          <a:spcPts val="2000"/>
        </a:spcBef>
        <a:defRPr sz="4800">
          <a:uFill>
            <a:solidFill/>
          </a:uFill>
          <a:latin typeface="+mn-lt"/>
          <a:ea typeface="+mn-ea"/>
          <a:cs typeface="+mn-cs"/>
          <a:sym typeface="Arial"/>
        </a:defRPr>
      </a:lvl5pPr>
      <a:lvl6pPr marL="2940957" indent="-489857" defTabSz="1739900">
        <a:spcBef>
          <a:spcPts val="2000"/>
        </a:spcBef>
        <a:buSzPct val="171000"/>
        <a:buChar char="•"/>
        <a:defRPr sz="4800">
          <a:uFill>
            <a:solidFill/>
          </a:uFill>
          <a:latin typeface="+mn-lt"/>
          <a:ea typeface="+mn-ea"/>
          <a:cs typeface="+mn-cs"/>
          <a:sym typeface="Arial"/>
        </a:defRPr>
      </a:lvl6pPr>
      <a:lvl7pPr marL="3296556" indent="-489856" defTabSz="1739900">
        <a:spcBef>
          <a:spcPts val="2000"/>
        </a:spcBef>
        <a:buSzPct val="171000"/>
        <a:buChar char="•"/>
        <a:defRPr sz="4800">
          <a:uFill>
            <a:solidFill/>
          </a:uFill>
          <a:latin typeface="+mn-lt"/>
          <a:ea typeface="+mn-ea"/>
          <a:cs typeface="+mn-cs"/>
          <a:sym typeface="Arial"/>
        </a:defRPr>
      </a:lvl7pPr>
      <a:lvl8pPr marL="3652156" indent="-489856" defTabSz="1739900">
        <a:spcBef>
          <a:spcPts val="2000"/>
        </a:spcBef>
        <a:buSzPct val="171000"/>
        <a:buChar char="•"/>
        <a:defRPr sz="4800">
          <a:uFill>
            <a:solidFill/>
          </a:uFill>
          <a:latin typeface="+mn-lt"/>
          <a:ea typeface="+mn-ea"/>
          <a:cs typeface="+mn-cs"/>
          <a:sym typeface="Arial"/>
        </a:defRPr>
      </a:lvl8pPr>
      <a:lvl9pPr marL="4007756" indent="-489856" defTabSz="1739900">
        <a:spcBef>
          <a:spcPts val="2000"/>
        </a:spcBef>
        <a:buSzPct val="171000"/>
        <a:buChar char="•"/>
        <a:defRPr sz="4800">
          <a:uFill>
            <a:solidFill/>
          </a:uFill>
          <a:latin typeface="+mn-lt"/>
          <a:ea typeface="+mn-ea"/>
          <a:cs typeface="+mn-cs"/>
          <a:sym typeface="Arial"/>
        </a:defRPr>
      </a:lvl9pPr>
    </p:bodyStyle>
    <p:otherStyle>
      <a:lvl1pPr algn="r" defTabSz="1739900">
        <a:defRPr sz="2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Arial"/>
        </a:defRPr>
      </a:lvl1pPr>
      <a:lvl2pPr indent="228600" algn="r" defTabSz="1739900">
        <a:defRPr sz="2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Arial"/>
        </a:defRPr>
      </a:lvl2pPr>
      <a:lvl3pPr indent="457200" algn="r" defTabSz="1739900">
        <a:defRPr sz="2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Arial"/>
        </a:defRPr>
      </a:lvl3pPr>
      <a:lvl4pPr indent="685800" algn="r" defTabSz="1739900">
        <a:defRPr sz="2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Arial"/>
        </a:defRPr>
      </a:lvl4pPr>
      <a:lvl5pPr indent="914400" algn="r" defTabSz="1739900">
        <a:defRPr sz="2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Arial"/>
        </a:defRPr>
      </a:lvl5pPr>
      <a:lvl6pPr indent="1143000" algn="r" defTabSz="1739900">
        <a:defRPr sz="2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Arial"/>
        </a:defRPr>
      </a:lvl6pPr>
      <a:lvl7pPr indent="1371600" algn="r" defTabSz="1739900">
        <a:defRPr sz="2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Arial"/>
        </a:defRPr>
      </a:lvl7pPr>
      <a:lvl8pPr indent="1600200" algn="r" defTabSz="1739900">
        <a:defRPr sz="2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Arial"/>
        </a:defRPr>
      </a:lvl8pPr>
      <a:lvl9pPr indent="1828800" algn="r" defTabSz="1739900">
        <a:defRPr sz="22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databrary.org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9000">
                <a:uFill>
                  <a:solidFill/>
                </a:uFill>
              </a:rPr>
              <a:t>Databrary</a:t>
            </a:r>
            <a:endParaRPr sz="9000">
              <a:uFill>
                <a:solidFill/>
              </a:uFill>
            </a:endParaRPr>
          </a:p>
          <a:p>
            <a:pPr lvl="0">
              <a:defRPr sz="1800">
                <a:uFillTx/>
              </a:defRPr>
            </a:pPr>
            <a:r>
              <a:rPr sz="4500">
                <a:solidFill>
                  <a:srgbClr val="53585F"/>
                </a:solidFill>
                <a:uFill>
                  <a:solidFill/>
                </a:uFill>
              </a:rPr>
              <a:t>A Repository for Storing, Managing, and Reusing Video Data</a:t>
            </a:r>
            <a:endParaRPr sz="4500">
              <a:solidFill>
                <a:srgbClr val="53585F"/>
              </a:solidFill>
              <a:uFill>
                <a:solidFill/>
              </a:uFill>
            </a:endParaRPr>
          </a:p>
        </p:txBody>
      </p:sp>
      <p:sp>
        <p:nvSpPr>
          <p:cNvPr id="32" name="Shape 32"/>
          <p:cNvSpPr/>
          <p:nvPr>
            <p:ph type="body" idx="1"/>
          </p:nvPr>
        </p:nvSpPr>
        <p:spPr>
          <a:xfrm>
            <a:off x="977900" y="6663418"/>
            <a:ext cx="11049000" cy="264934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5200">
                <a:uFill>
                  <a:solidFill/>
                </a:uFill>
              </a:rPr>
              <a:t>Andrew Gordon</a:t>
            </a:r>
            <a:endParaRPr sz="5200">
              <a:uFill>
                <a:solidFill/>
              </a:uFill>
            </a:endParaRPr>
          </a:p>
          <a:p>
            <a:pPr lvl="0">
              <a:defRPr sz="1800">
                <a:uFillTx/>
              </a:defRPr>
            </a:pPr>
            <a:r>
              <a:rPr sz="5200">
                <a:uFill>
                  <a:solidFill/>
                </a:uFill>
              </a:rPr>
              <a:t>Information Engineer</a:t>
            </a:r>
            <a:endParaRPr sz="5200">
              <a:uFill>
                <a:solidFill/>
              </a:uFill>
            </a:endParaRPr>
          </a:p>
          <a:p>
            <a:pPr lvl="0">
              <a:defRPr sz="1800">
                <a:uFillTx/>
              </a:defRPr>
            </a:pPr>
            <a:r>
              <a:rPr sz="5200">
                <a:uFill>
                  <a:solidFill/>
                </a:uFill>
              </a:rPr>
              <a:t>New York University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Challenge - Supporting Community</a:t>
            </a:r>
            <a:endParaRPr sz="6000">
              <a:uFill>
                <a:solidFill/>
              </a:uFill>
            </a:endParaRPr>
          </a:p>
        </p:txBody>
      </p:sp>
      <p:sp>
        <p:nvSpPr>
          <p:cNvPr id="63" name="Shape 6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Managing diverse datasets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Meeting researchers where they work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Making sharing easy 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Solution - Supporting Community</a:t>
            </a:r>
            <a:endParaRPr sz="6000">
              <a:uFill>
                <a:solidFill/>
              </a:uFill>
            </a:endParaRPr>
          </a:p>
        </p:txBody>
      </p:sp>
      <p:sp>
        <p:nvSpPr>
          <p:cNvPr id="66" name="Shape 6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New expectations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Cultural shift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Staff work directly with researchers and their IRBs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operators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816" y="352527"/>
            <a:ext cx="10853168" cy="8613627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 69"/>
          <p:cNvSpPr/>
          <p:nvPr/>
        </p:nvSpPr>
        <p:spPr>
          <a:xfrm>
            <a:off x="996900" y="9207500"/>
            <a:ext cx="11010999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/>
          </a:lstStyle>
          <a:p>
            <a:pPr lvl="0">
              <a:defRPr sz="1800"/>
            </a:pPr>
            <a:r>
              <a:rPr sz="1200"/>
              <a:t>Image Source: http://ark.digitalcommonwealth.org/ark:/50959/nz8061582 Copyright (c) Leslie Jones.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Challenge - Data Curation</a:t>
            </a:r>
            <a:endParaRPr sz="6000">
              <a:uFill>
                <a:solidFill/>
              </a:uFill>
            </a:endParaRPr>
          </a:p>
        </p:txBody>
      </p:sp>
      <p:sp>
        <p:nvSpPr>
          <p:cNvPr id="72" name="Shape 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Curating data is labor intensive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Researchers have limited time and resources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operators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816" y="352527"/>
            <a:ext cx="10853168" cy="8613627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hape 75"/>
          <p:cNvSpPr/>
          <p:nvPr/>
        </p:nvSpPr>
        <p:spPr>
          <a:xfrm>
            <a:off x="996900" y="9207500"/>
            <a:ext cx="11010999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/>
          </a:lstStyle>
          <a:p>
            <a:pPr lvl="0">
              <a:defRPr sz="1800"/>
            </a:pPr>
            <a:r>
              <a:rPr sz="1200"/>
              <a:t>Image Source: http://ark.digitalcommonwealth.org/ark:/50959/nz8061582 Copyright (c) Leslie Jones.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operators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816" y="352527"/>
            <a:ext cx="10853168" cy="8613627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/>
          <p:nvPr/>
        </p:nvSpPr>
        <p:spPr>
          <a:xfrm>
            <a:off x="996900" y="9207500"/>
            <a:ext cx="11010999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/>
          </a:lstStyle>
          <a:p>
            <a:pPr lvl="0">
              <a:defRPr sz="1800"/>
            </a:pPr>
            <a:r>
              <a:rPr sz="1200"/>
              <a:t>Image Source: http://ark.digitalcommonwealth.org/ark:/50959/nz8061582 Copyright (c) Leslie Jones.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operators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5816" y="352527"/>
            <a:ext cx="10853168" cy="8613627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hape 81"/>
          <p:cNvSpPr/>
          <p:nvPr/>
        </p:nvSpPr>
        <p:spPr>
          <a:xfrm>
            <a:off x="996900" y="9207500"/>
            <a:ext cx="11010999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/>
          </a:lstStyle>
          <a:p>
            <a:pPr lvl="0">
              <a:defRPr sz="1800"/>
            </a:pPr>
            <a:r>
              <a:rPr sz="1200"/>
              <a:t>Image Source: http://ark.digitalcommonwealth.org/ark:/50959/nz8061582 Copyright (c) Leslie Jones.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Solution - Data Curation</a:t>
            </a:r>
            <a:endParaRPr sz="6000">
              <a:uFill>
                <a:solidFill/>
              </a:uFill>
            </a:endParaRPr>
          </a:p>
        </p:txBody>
      </p:sp>
      <p:sp>
        <p:nvSpPr>
          <p:cNvPr id="84" name="Shape 8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Post hoc curation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Capturing and standardizing metadata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Obtaining consents on older datasets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Standardized ingest workflows</a:t>
            </a: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Solution - Data Curation</a:t>
            </a:r>
            <a:endParaRPr sz="6000">
              <a:uFill>
                <a:solidFill/>
              </a:uFill>
            </a:endParaRPr>
          </a:p>
        </p:txBody>
      </p:sp>
      <p:sp>
        <p:nvSpPr>
          <p:cNvPr id="87" name="Shape 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Self-curation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Online tools to support researcher curation at source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Fits to common researcher practices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Challenges - Infrastructure</a:t>
            </a:r>
            <a:endParaRPr sz="6000">
              <a:uFill>
                <a:solidFill/>
              </a:uFill>
            </a:endParaRPr>
          </a:p>
        </p:txBody>
      </p:sp>
      <p:sp>
        <p:nvSpPr>
          <p:cNvPr id="90" name="Shape 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Video data are large, difficult to share and store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Standardizing storage and access of video data and metadata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Intended Community</a:t>
            </a:r>
          </a:p>
        </p:txBody>
      </p:sp>
      <p:sp>
        <p:nvSpPr>
          <p:cNvPr id="35" name="Shape 3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5000">
                <a:uFill>
                  <a:solidFill/>
                </a:uFill>
              </a:rPr>
              <a:t>Developmental Psychology</a:t>
            </a:r>
            <a:endParaRPr sz="50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5000">
                <a:uFill>
                  <a:solidFill/>
                </a:uFill>
              </a:rPr>
              <a:t>Researchers studying humans using video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Solutions - Infrastructure</a:t>
            </a:r>
            <a:endParaRPr sz="6000">
              <a:uFill>
                <a:solidFill/>
              </a:uFill>
            </a:endParaRPr>
          </a:p>
        </p:txBody>
      </p:sp>
      <p:sp>
        <p:nvSpPr>
          <p:cNvPr id="93" name="Shape 9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Dataset designed to map to research study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Components of datasets mapped to how researchers organize their data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Minimal metadata for maximum contributions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Future Directions - Near term</a:t>
            </a:r>
            <a:endParaRPr sz="6000">
              <a:uFill>
                <a:solidFill/>
              </a:uFill>
            </a:endParaRPr>
          </a:p>
        </p:txBody>
      </p:sp>
      <p:sp>
        <p:nvSpPr>
          <p:cNvPr id="96" name="Shape 9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More refined and faceted search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Provide DOIs for datasets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Support more diverse file formats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Regional workshops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Future Directions - Long Term</a:t>
            </a:r>
            <a:endParaRPr sz="6000">
              <a:uFill>
                <a:solidFill/>
              </a:uFill>
            </a:endParaRPr>
          </a:p>
        </p:txBody>
      </p:sp>
      <p:sp>
        <p:nvSpPr>
          <p:cNvPr id="99" name="Shape 9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Provide more support for existing research workflows online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More interoperability with discovery systems </a:t>
            </a: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title"/>
          </p:nvPr>
        </p:nvSpPr>
        <p:spPr>
          <a:xfrm>
            <a:off x="127000" y="3289300"/>
            <a:ext cx="12750800" cy="166275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7BEB4"/>
                </a:solidFill>
                <a:hlinkClick r:id="rId2" invalidUrl="" action="" tgtFrame="" tooltip="" history="1" highlightClick="0" endSnd="0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5800">
                <a:solidFill>
                  <a:srgbClr val="87BEB4"/>
                </a:solidFill>
                <a:uFill>
                  <a:solidFill/>
                </a:uFill>
                <a:hlinkClick r:id="rId2" invalidUrl="" action="" tgtFrame="" tooltip="" history="1" highlightClick="0" endSnd="0"/>
              </a:rPr>
              <a:t>https://databrary.org</a:t>
            </a:r>
            <a:endParaRPr sz="5800">
              <a:solidFill>
                <a:srgbClr val="87BEB4"/>
              </a:solidFill>
              <a:uFill>
                <a:solidFill/>
              </a:uFill>
            </a:endParaRP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Video as Data</a:t>
            </a:r>
          </a:p>
        </p:txBody>
      </p:sp>
      <p:pic>
        <p:nvPicPr>
          <p:cNvPr id="38" name="monkeybar_crazyswing.mp4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56868" y="1457377"/>
            <a:ext cx="12491064" cy="7026223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Some Background</a:t>
            </a:r>
            <a:endParaRPr sz="6000">
              <a:uFill>
                <a:solidFill/>
              </a:uFill>
            </a:endParaRPr>
          </a:p>
        </p:txBody>
      </p:sp>
      <p:sp>
        <p:nvSpPr>
          <p:cNvPr id="41" name="Shape 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Funded for open sharing and reuse of video data by NIH and NSF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Hosted by Steinhardt School at NYU with help from NYU Libraries and ITS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Started early 2013, opened for general use October 2014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Contribution Statistics</a:t>
            </a:r>
            <a:endParaRPr sz="6000">
              <a:uFill>
                <a:solidFill/>
              </a:uFill>
            </a:endParaRPr>
          </a:p>
        </p:txBody>
      </p:sp>
      <p:sp>
        <p:nvSpPr>
          <p:cNvPr id="44" name="Shape 4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As of May 2015:</a:t>
            </a:r>
            <a:endParaRPr sz="4800">
              <a:uFill>
                <a:solidFill/>
              </a:uFill>
            </a:endParaRPr>
          </a:p>
          <a:p>
            <a:pPr lvl="1">
              <a:buBlip>
                <a:blip r:embed="rId3"/>
              </a:buBlip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8200 video files</a:t>
            </a:r>
            <a:endParaRPr sz="4400">
              <a:uFill>
                <a:solidFill/>
              </a:uFill>
            </a:endParaRPr>
          </a:p>
          <a:p>
            <a:pPr lvl="1">
              <a:buBlip>
                <a:blip r:embed="rId3"/>
              </a:buBlip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2700 hours of video</a:t>
            </a:r>
            <a:endParaRPr sz="4400">
              <a:uFill>
                <a:solidFill/>
              </a:uFill>
            </a:endParaRPr>
          </a:p>
          <a:p>
            <a:pPr lvl="1">
              <a:buBlip>
                <a:blip r:embed="rId3"/>
              </a:buBlip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2400 records including 2100 human subjects</a:t>
            </a:r>
            <a:endParaRPr sz="4400">
              <a:uFill>
                <a:solidFill/>
              </a:uFill>
            </a:endParaRPr>
          </a:p>
          <a:p>
            <a:pPr lvl="1">
              <a:buBlip>
                <a:blip r:embed="rId3"/>
              </a:buBlip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35 contributors, 121 total authorized users</a:t>
            </a:r>
            <a:endParaRPr sz="4400">
              <a:uFill>
                <a:solidFill/>
              </a:uFill>
            </a:endParaRPr>
          </a:p>
          <a:p>
            <a:pPr lvl="1">
              <a:buBlip>
                <a:blip r:embed="rId3"/>
              </a:buBlip>
              <a:defRPr sz="1800">
                <a:uFillTx/>
              </a:defRPr>
            </a:pPr>
            <a:r>
              <a:rPr sz="4400">
                <a:uFill>
                  <a:solidFill/>
                </a:uFill>
              </a:rPr>
              <a:t>69 institutions world-wide</a:t>
            </a:r>
            <a:endParaRPr sz="4400">
              <a:uFill>
                <a:solidFill/>
              </a:uFill>
            </a:endParaRP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prstGeom prst="rect">
            <a:avLst/>
          </a:prstGeom>
        </p:spPr>
        <p:txBody>
          <a:bodyPr anchor="t"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A Caveat (or two)</a:t>
            </a:r>
            <a:endParaRPr sz="6000">
              <a:uFill>
                <a:solidFill/>
              </a:uFill>
            </a:endParaRPr>
          </a:p>
        </p:txBody>
      </p:sp>
      <p:sp>
        <p:nvSpPr>
          <p:cNvPr id="47" name="Shape 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5000">
                <a:uFill>
                  <a:solidFill/>
                </a:uFill>
              </a:rPr>
              <a:t>Focus on research practices and how to encourage more data contributions</a:t>
            </a:r>
            <a:endParaRPr sz="50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5000">
                <a:uFill>
                  <a:solidFill/>
                </a:uFill>
              </a:rPr>
              <a:t>Not designed to be a turnkey system (yet)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Challenge - Ethics</a:t>
            </a:r>
            <a:endParaRPr sz="6000">
              <a:uFill>
                <a:solidFill/>
              </a:uFill>
            </a:endParaRPr>
          </a:p>
        </p:txBody>
      </p:sp>
      <p:sp>
        <p:nvSpPr>
          <p:cNvPr id="50" name="Shape 5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Satisfying the ethical obligations for human subject data 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Many stakeholders involved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Solution - Ethics</a:t>
            </a:r>
            <a:endParaRPr sz="6000">
              <a:uFill>
                <a:solidFill/>
              </a:uFill>
            </a:endParaRPr>
          </a:p>
        </p:txBody>
      </p:sp>
      <p:sp>
        <p:nvSpPr>
          <p:cNvPr id="53" name="Shape 5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Cohesive, standard policies around sharing and reusing data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Documentation and template language</a:t>
            </a:r>
            <a:endParaRPr sz="4800">
              <a:uFill>
                <a:solidFill/>
              </a:uFill>
            </a:endParaRPr>
          </a:p>
          <a:p>
            <a:pPr lvl="0">
              <a:buBlip>
                <a:blip r:embed="rId2"/>
              </a:buBlip>
              <a:defRPr sz="1800">
                <a:uFillTx/>
              </a:defRPr>
            </a:pPr>
            <a:r>
              <a:rPr sz="4800">
                <a:uFill>
                  <a:solidFill/>
                </a:uFill>
              </a:rPr>
              <a:t>Let researchers start with sharing in mind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uFillTx/>
              </a:defRPr>
            </a:pPr>
            <a:r>
              <a:rPr sz="6000">
                <a:uFill>
                  <a:solidFill/>
                </a:uFill>
              </a:rPr>
              <a:t>Access Restrictions</a:t>
            </a:r>
            <a:endParaRPr sz="6000">
              <a:uFill>
                <a:solidFill/>
              </a:uFill>
            </a:endParaRPr>
          </a:p>
        </p:txBody>
      </p:sp>
      <p:sp>
        <p:nvSpPr>
          <p:cNvPr id="56" name="Shape 56"/>
          <p:cNvSpPr/>
          <p:nvPr>
            <p:ph type="body" idx="1"/>
          </p:nvPr>
        </p:nvSpPr>
        <p:spPr>
          <a:xfrm>
            <a:off x="228600" y="2992872"/>
            <a:ext cx="12547600" cy="1060699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 lvl="0">
              <a:defRPr sz="1800">
                <a:uFillTx/>
              </a:defRPr>
            </a:pPr>
            <a:r>
              <a:rPr sz="5000">
                <a:uFill>
                  <a:solidFill/>
                </a:uFill>
              </a:rPr>
              <a:t>Release Levels</a:t>
            </a:r>
          </a:p>
        </p:txBody>
      </p:sp>
      <p:sp>
        <p:nvSpPr>
          <p:cNvPr id="57" name="Shape 57"/>
          <p:cNvSpPr/>
          <p:nvPr/>
        </p:nvSpPr>
        <p:spPr>
          <a:xfrm>
            <a:off x="1803846" y="4254499"/>
            <a:ext cx="985946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b="1" sz="2500"/>
              <a:t>Private:</a:t>
            </a:r>
            <a:r>
              <a:rPr sz="2500"/>
              <a:t> This content has not been shared and is restricted to collaborators</a:t>
            </a:r>
            <a:endParaRPr sz="2500"/>
          </a:p>
        </p:txBody>
      </p:sp>
      <p:sp>
        <p:nvSpPr>
          <p:cNvPr id="58" name="Shape 58"/>
          <p:cNvSpPr/>
          <p:nvPr/>
        </p:nvSpPr>
        <p:spPr>
          <a:xfrm>
            <a:off x="1803846" y="5308599"/>
            <a:ext cx="985946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b="1" sz="2500"/>
              <a:t>Authorized Users: </a:t>
            </a:r>
            <a:r>
              <a:rPr sz="2500"/>
              <a:t>This content is restricted to authorized Databrary users</a:t>
            </a:r>
            <a:endParaRPr sz="2500"/>
          </a:p>
        </p:txBody>
      </p:sp>
      <p:sp>
        <p:nvSpPr>
          <p:cNvPr id="59" name="Shape 59"/>
          <p:cNvSpPr/>
          <p:nvPr/>
        </p:nvSpPr>
        <p:spPr>
          <a:xfrm>
            <a:off x="1803846" y="6413500"/>
            <a:ext cx="9859467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b="1" sz="2500"/>
              <a:t>Excerpts: </a:t>
            </a:r>
            <a:r>
              <a:rPr sz="2500"/>
              <a:t>This content is restricted to authorized Databrary users, who may use it in presentations for informational or educational purposes</a:t>
            </a:r>
            <a:endParaRPr sz="2500"/>
          </a:p>
        </p:txBody>
      </p:sp>
      <p:sp>
        <p:nvSpPr>
          <p:cNvPr id="60" name="Shape 60"/>
          <p:cNvSpPr/>
          <p:nvPr/>
        </p:nvSpPr>
        <p:spPr>
          <a:xfrm>
            <a:off x="1803846" y="8255000"/>
            <a:ext cx="9859467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b="1" sz="2500"/>
              <a:t>Public: </a:t>
            </a:r>
            <a:r>
              <a:rPr sz="2500"/>
              <a:t>This content is available openly to anyone</a:t>
            </a:r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095C9"/>
        </a:solidFill>
        <a:ln w="9525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7399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095C9"/>
        </a:solidFill>
        <a:ln w="9525" cap="flat">
          <a:solidFill>
            <a:srgbClr val="000000"/>
          </a:solidFill>
          <a:prstDash val="solid"/>
          <a:round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7399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